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318" r:id="rId37"/>
    <p:sldId id="319" r:id="rId38"/>
    <p:sldId id="326" r:id="rId39"/>
    <p:sldId id="327" r:id="rId40"/>
    <p:sldId id="279" r:id="rId41"/>
    <p:sldId id="275" r:id="rId42"/>
    <p:sldId id="276" r:id="rId43"/>
    <p:sldId id="274" r:id="rId44"/>
    <p:sldId id="257" r:id="rId45"/>
    <p:sldId id="259" r:id="rId46"/>
    <p:sldId id="295" r:id="rId47"/>
    <p:sldId id="304" r:id="rId48"/>
    <p:sldId id="296" r:id="rId49"/>
    <p:sldId id="298" r:id="rId50"/>
    <p:sldId id="315" r:id="rId51"/>
    <p:sldId id="316" r:id="rId52"/>
    <p:sldId id="317" r:id="rId53"/>
    <p:sldId id="258" r:id="rId54"/>
    <p:sldId id="277" r:id="rId55"/>
    <p:sldId id="278" r:id="rId56"/>
    <p:sldId id="284" r:id="rId57"/>
    <p:sldId id="286" r:id="rId58"/>
    <p:sldId id="321" r:id="rId59"/>
    <p:sldId id="320" r:id="rId60"/>
    <p:sldId id="323" r:id="rId61"/>
    <p:sldId id="325" r:id="rId62"/>
    <p:sldId id="322" r:id="rId63"/>
    <p:sldId id="32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326"/>
            <p14:sldId id="327"/>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2022-03-05</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2022-03-05</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gif"/><Relationship Id="rId5" Type="http://schemas.openxmlformats.org/officeDocument/2006/relationships/image" Target="../media/image83.png"/><Relationship Id="rId4" Type="http://schemas.openxmlformats.org/officeDocument/2006/relationships/hyperlink" Target="https://gfycat.com/ancientgreencolt-outdoors-ripples-nature-green-ocean"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gif"/><Relationship Id="rId5" Type="http://schemas.openxmlformats.org/officeDocument/2006/relationships/image" Target="../media/image83.png"/><Relationship Id="rId4" Type="http://schemas.openxmlformats.org/officeDocument/2006/relationships/hyperlink" Target="https://gfycat.com/ancientgreencolt-outdoors-ripples-nature-green-ocea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gif"/><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HOST</a:t>
            </a:r>
          </a:p>
        </p:txBody>
      </p:sp>
    </p:spTree>
    <p:extLst>
      <p:ext uri="{BB962C8B-B14F-4D97-AF65-F5344CB8AC3E}">
        <p14:creationId xmlns:p14="http://schemas.microsoft.com/office/powerpoint/2010/main" val="3594039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FFA18F8-1CB4-4E80-B3E8-CB1E124B7FB1}"/>
              </a:ext>
            </a:extLst>
          </p:cNvPr>
          <p:cNvSpPr/>
          <p:nvPr/>
        </p:nvSpPr>
        <p:spPr>
          <a:xfrm>
            <a:off x="1422546" y="3547281"/>
            <a:ext cx="5393931" cy="199617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EB50F2D4-7E55-45C0-B87D-A33AFBB96EEB}"/>
              </a:ext>
            </a:extLst>
          </p:cNvPr>
          <p:cNvSpPr/>
          <p:nvPr/>
        </p:nvSpPr>
        <p:spPr>
          <a:xfrm>
            <a:off x="1434691" y="861364"/>
            <a:ext cx="5686602" cy="229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7BEF58E-1821-4CF2-9738-D5348B6C82A5}"/>
              </a:ext>
            </a:extLst>
          </p:cNvPr>
          <p:cNvPicPr>
            <a:picLocks noChangeAspect="1"/>
          </p:cNvPicPr>
          <p:nvPr/>
        </p:nvPicPr>
        <p:blipFill>
          <a:blip r:embed="rId2"/>
          <a:stretch>
            <a:fillRect/>
          </a:stretch>
        </p:blipFill>
        <p:spPr>
          <a:xfrm>
            <a:off x="0" y="838787"/>
            <a:ext cx="1323796" cy="815672"/>
          </a:xfrm>
          <a:prstGeom prst="rect">
            <a:avLst/>
          </a:prstGeom>
        </p:spPr>
      </p:pic>
      <p:pic>
        <p:nvPicPr>
          <p:cNvPr id="7" name="Picture 6">
            <a:extLst>
              <a:ext uri="{FF2B5EF4-FFF2-40B4-BE49-F238E27FC236}">
                <a16:creationId xmlns:a16="http://schemas.microsoft.com/office/drawing/2014/main" id="{C7D50313-7DBA-42F2-A25D-E0E1CACD578A}"/>
              </a:ext>
            </a:extLst>
          </p:cNvPr>
          <p:cNvPicPr>
            <a:picLocks noChangeAspect="1"/>
          </p:cNvPicPr>
          <p:nvPr/>
        </p:nvPicPr>
        <p:blipFill>
          <a:blip r:embed="rId3"/>
          <a:stretch>
            <a:fillRect/>
          </a:stretch>
        </p:blipFill>
        <p:spPr>
          <a:xfrm>
            <a:off x="273753" y="2013719"/>
            <a:ext cx="1202094" cy="916749"/>
          </a:xfrm>
          <a:prstGeom prst="rect">
            <a:avLst/>
          </a:prstGeom>
        </p:spPr>
      </p:pic>
      <p:pic>
        <p:nvPicPr>
          <p:cNvPr id="9" name="Picture 8">
            <a:extLst>
              <a:ext uri="{FF2B5EF4-FFF2-40B4-BE49-F238E27FC236}">
                <a16:creationId xmlns:a16="http://schemas.microsoft.com/office/drawing/2014/main" id="{3DC892B2-1077-4C25-900C-7A1D24290E61}"/>
              </a:ext>
            </a:extLst>
          </p:cNvPr>
          <p:cNvPicPr>
            <a:picLocks noChangeAspect="1"/>
          </p:cNvPicPr>
          <p:nvPr/>
        </p:nvPicPr>
        <p:blipFill>
          <a:blip r:embed="rId4"/>
          <a:stretch>
            <a:fillRect/>
          </a:stretch>
        </p:blipFill>
        <p:spPr>
          <a:xfrm>
            <a:off x="-25813" y="3677793"/>
            <a:ext cx="1801226" cy="916749"/>
          </a:xfrm>
          <a:prstGeom prst="rect">
            <a:avLst/>
          </a:prstGeom>
        </p:spPr>
      </p:pic>
      <p:graphicFrame>
        <p:nvGraphicFramePr>
          <p:cNvPr id="10" name="Table 10">
            <a:extLst>
              <a:ext uri="{FF2B5EF4-FFF2-40B4-BE49-F238E27FC236}">
                <a16:creationId xmlns:a16="http://schemas.microsoft.com/office/drawing/2014/main" id="{CBCBA473-A9A5-4B72-929D-F3302348ECB0}"/>
              </a:ext>
            </a:extLst>
          </p:cNvPr>
          <p:cNvGraphicFramePr>
            <a:graphicFrameLocks noGrp="1"/>
          </p:cNvGraphicFramePr>
          <p:nvPr>
            <p:extLst>
              <p:ext uri="{D42A27DB-BD31-4B8C-83A1-F6EECF244321}">
                <p14:modId xmlns:p14="http://schemas.microsoft.com/office/powerpoint/2010/main" val="2692261898"/>
              </p:ext>
            </p:extLst>
          </p:nvPr>
        </p:nvGraphicFramePr>
        <p:xfrm>
          <a:off x="1488888" y="1434145"/>
          <a:ext cx="5327589" cy="1876575"/>
        </p:xfrm>
        <a:graphic>
          <a:graphicData uri="http://schemas.openxmlformats.org/drawingml/2006/table">
            <a:tbl>
              <a:tblPr firstRow="1" bandRow="1">
                <a:tableStyleId>{5C22544A-7EE6-4342-B048-85BDC9FD1C3A}</a:tableStyleId>
              </a:tblPr>
              <a:tblGrid>
                <a:gridCol w="1864409">
                  <a:extLst>
                    <a:ext uri="{9D8B030D-6E8A-4147-A177-3AD203B41FA5}">
                      <a16:colId xmlns:a16="http://schemas.microsoft.com/office/drawing/2014/main" val="3778672930"/>
                    </a:ext>
                  </a:extLst>
                </a:gridCol>
                <a:gridCol w="1775534">
                  <a:extLst>
                    <a:ext uri="{9D8B030D-6E8A-4147-A177-3AD203B41FA5}">
                      <a16:colId xmlns:a16="http://schemas.microsoft.com/office/drawing/2014/main" val="2096610824"/>
                    </a:ext>
                  </a:extLst>
                </a:gridCol>
                <a:gridCol w="1687646">
                  <a:extLst>
                    <a:ext uri="{9D8B030D-6E8A-4147-A177-3AD203B41FA5}">
                      <a16:colId xmlns:a16="http://schemas.microsoft.com/office/drawing/2014/main" val="1374739898"/>
                    </a:ext>
                  </a:extLst>
                </a:gridCol>
              </a:tblGrid>
              <a:tr h="764055">
                <a:tc>
                  <a:txBody>
                    <a:bodyPr/>
                    <a:lstStyle/>
                    <a:p>
                      <a:r>
                        <a:rPr lang="en-CA" dirty="0"/>
                        <a:t>Name</a:t>
                      </a:r>
                    </a:p>
                  </a:txBody>
                  <a:tcPr/>
                </a:tc>
                <a:tc>
                  <a:txBody>
                    <a:bodyPr/>
                    <a:lstStyle/>
                    <a:p>
                      <a:r>
                        <a:rPr lang="en-CA" dirty="0"/>
                        <a:t>Status</a:t>
                      </a:r>
                    </a:p>
                  </a:txBody>
                  <a:tcPr/>
                </a:tc>
                <a:tc>
                  <a:txBody>
                    <a:bodyPr/>
                    <a:lstStyle/>
                    <a:p>
                      <a:r>
                        <a:rPr lang="en-CA" dirty="0"/>
                        <a:t>Override</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059147508"/>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984626400"/>
                  </a:ext>
                </a:extLst>
              </a:tr>
              <a:tr h="37084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graphicFrame>
        <p:nvGraphicFramePr>
          <p:cNvPr id="11" name="Table 10">
            <a:extLst>
              <a:ext uri="{FF2B5EF4-FFF2-40B4-BE49-F238E27FC236}">
                <a16:creationId xmlns:a16="http://schemas.microsoft.com/office/drawing/2014/main" id="{15AA4FE5-29E8-4395-B56A-C01A732C049D}"/>
              </a:ext>
            </a:extLst>
          </p:cNvPr>
          <p:cNvGraphicFramePr>
            <a:graphicFrameLocks noGrp="1"/>
          </p:cNvGraphicFramePr>
          <p:nvPr>
            <p:extLst>
              <p:ext uri="{D42A27DB-BD31-4B8C-83A1-F6EECF244321}">
                <p14:modId xmlns:p14="http://schemas.microsoft.com/office/powerpoint/2010/main" val="2215130898"/>
              </p:ext>
            </p:extLst>
          </p:nvPr>
        </p:nvGraphicFramePr>
        <p:xfrm>
          <a:off x="1495482" y="4019072"/>
          <a:ext cx="2916056" cy="2021840"/>
        </p:xfrm>
        <a:graphic>
          <a:graphicData uri="http://schemas.openxmlformats.org/drawingml/2006/table">
            <a:tbl>
              <a:tblPr firstRow="1" bandRow="1">
                <a:tableStyleId>{5C22544A-7EE6-4342-B048-85BDC9FD1C3A}</a:tableStyleId>
              </a:tblPr>
              <a:tblGrid>
                <a:gridCol w="1498536">
                  <a:extLst>
                    <a:ext uri="{9D8B030D-6E8A-4147-A177-3AD203B41FA5}">
                      <a16:colId xmlns:a16="http://schemas.microsoft.com/office/drawing/2014/main" val="3778672930"/>
                    </a:ext>
                  </a:extLst>
                </a:gridCol>
                <a:gridCol w="1417520">
                  <a:extLst>
                    <a:ext uri="{9D8B030D-6E8A-4147-A177-3AD203B41FA5}">
                      <a16:colId xmlns:a16="http://schemas.microsoft.com/office/drawing/2014/main" val="1374739898"/>
                    </a:ext>
                  </a:extLst>
                </a:gridCol>
              </a:tblGrid>
              <a:tr h="370840">
                <a:tc>
                  <a:txBody>
                    <a:bodyPr/>
                    <a:lstStyle/>
                    <a:p>
                      <a:r>
                        <a:rPr lang="en-CA" dirty="0"/>
                        <a:t>Email</a:t>
                      </a:r>
                    </a:p>
                  </a:txBody>
                  <a:tcPr/>
                </a:tc>
                <a:tc>
                  <a:txBody>
                    <a:bodyPr/>
                    <a:lstStyle/>
                    <a:p>
                      <a:r>
                        <a:rPr lang="en-CA" dirty="0"/>
                        <a:t>Action</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r>
                        <a:rPr lang="en-CA" dirty="0"/>
                        <a:t>Reset password</a:t>
                      </a:r>
                    </a:p>
                  </a:txBody>
                  <a:tcPr/>
                </a:tc>
                <a:extLst>
                  <a:ext uri="{0D108BD9-81ED-4DB2-BD59-A6C34878D82A}">
                    <a16:rowId xmlns:a16="http://schemas.microsoft.com/office/drawing/2014/main" val="1059147508"/>
                  </a:ext>
                </a:extLst>
              </a:tr>
              <a:tr h="370840">
                <a:tc>
                  <a:txBody>
                    <a:bodyPr/>
                    <a:lstStyle/>
                    <a:p>
                      <a:endParaRPr lang="en-CA" dirty="0"/>
                    </a:p>
                  </a:txBody>
                  <a:tcPr/>
                </a:tc>
                <a:tc>
                  <a:txBody>
                    <a:bodyPr/>
                    <a:lstStyle/>
                    <a:p>
                      <a:r>
                        <a:rPr lang="en-CA" dirty="0"/>
                        <a:t>Delete account</a:t>
                      </a:r>
                    </a:p>
                  </a:txBody>
                  <a:tcPr/>
                </a:tc>
                <a:extLst>
                  <a:ext uri="{0D108BD9-81ED-4DB2-BD59-A6C34878D82A}">
                    <a16:rowId xmlns:a16="http://schemas.microsoft.com/office/drawing/2014/main" val="1984626400"/>
                  </a:ext>
                </a:extLst>
              </a:tr>
              <a:tr h="370840">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pic>
        <p:nvPicPr>
          <p:cNvPr id="13" name="Picture 12">
            <a:extLst>
              <a:ext uri="{FF2B5EF4-FFF2-40B4-BE49-F238E27FC236}">
                <a16:creationId xmlns:a16="http://schemas.microsoft.com/office/drawing/2014/main" id="{59C73BCB-0DA2-448B-962A-CB25E56CB92C}"/>
              </a:ext>
            </a:extLst>
          </p:cNvPr>
          <p:cNvPicPr>
            <a:picLocks noChangeAspect="1"/>
          </p:cNvPicPr>
          <p:nvPr/>
        </p:nvPicPr>
        <p:blipFill>
          <a:blip r:embed="rId5"/>
          <a:stretch>
            <a:fillRect/>
          </a:stretch>
        </p:blipFill>
        <p:spPr>
          <a:xfrm>
            <a:off x="6948984" y="1733049"/>
            <a:ext cx="1331310" cy="4605615"/>
          </a:xfrm>
          <a:prstGeom prst="rect">
            <a:avLst/>
          </a:prstGeom>
        </p:spPr>
      </p:pic>
      <p:sp>
        <p:nvSpPr>
          <p:cNvPr id="14" name="TextBox 13">
            <a:extLst>
              <a:ext uri="{FF2B5EF4-FFF2-40B4-BE49-F238E27FC236}">
                <a16:creationId xmlns:a16="http://schemas.microsoft.com/office/drawing/2014/main" id="{5C6149F2-2717-4DAB-B37B-8D515063A662}"/>
              </a:ext>
            </a:extLst>
          </p:cNvPr>
          <p:cNvSpPr txBox="1"/>
          <p:nvPr/>
        </p:nvSpPr>
        <p:spPr>
          <a:xfrm>
            <a:off x="1609369" y="1011404"/>
            <a:ext cx="1732508" cy="369332"/>
          </a:xfrm>
          <a:prstGeom prst="rect">
            <a:avLst/>
          </a:prstGeom>
          <a:noFill/>
        </p:spPr>
        <p:txBody>
          <a:bodyPr wrap="square" rtlCol="0">
            <a:spAutoFit/>
          </a:bodyPr>
          <a:lstStyle/>
          <a:p>
            <a:r>
              <a:rPr lang="en-CA" dirty="0"/>
              <a:t>Current Players</a:t>
            </a:r>
          </a:p>
        </p:txBody>
      </p:sp>
      <p:sp>
        <p:nvSpPr>
          <p:cNvPr id="15" name="TextBox 14">
            <a:extLst>
              <a:ext uri="{FF2B5EF4-FFF2-40B4-BE49-F238E27FC236}">
                <a16:creationId xmlns:a16="http://schemas.microsoft.com/office/drawing/2014/main" id="{2B578385-C770-46BF-817F-805EB266FC1E}"/>
              </a:ext>
            </a:extLst>
          </p:cNvPr>
          <p:cNvSpPr txBox="1"/>
          <p:nvPr/>
        </p:nvSpPr>
        <p:spPr>
          <a:xfrm>
            <a:off x="1434691" y="3713491"/>
            <a:ext cx="2525936" cy="369332"/>
          </a:xfrm>
          <a:prstGeom prst="rect">
            <a:avLst/>
          </a:prstGeom>
          <a:noFill/>
        </p:spPr>
        <p:txBody>
          <a:bodyPr wrap="square" rtlCol="0">
            <a:spAutoFit/>
          </a:bodyPr>
          <a:lstStyle/>
          <a:p>
            <a:r>
              <a:rPr lang="en-CA" dirty="0"/>
              <a:t>Authorized Players</a:t>
            </a:r>
          </a:p>
        </p:txBody>
      </p:sp>
      <p:pic>
        <p:nvPicPr>
          <p:cNvPr id="21" name="Picture 20">
            <a:extLst>
              <a:ext uri="{FF2B5EF4-FFF2-40B4-BE49-F238E27FC236}">
                <a16:creationId xmlns:a16="http://schemas.microsoft.com/office/drawing/2014/main" id="{20CDC030-233E-4AAF-A065-0E01A96C373A}"/>
              </a:ext>
            </a:extLst>
          </p:cNvPr>
          <p:cNvPicPr>
            <a:picLocks noChangeAspect="1"/>
          </p:cNvPicPr>
          <p:nvPr/>
        </p:nvPicPr>
        <p:blipFill rotWithShape="1">
          <a:blip r:embed="rId6"/>
          <a:srcRect t="37744"/>
          <a:stretch/>
        </p:blipFill>
        <p:spPr>
          <a:xfrm>
            <a:off x="887425" y="6343437"/>
            <a:ext cx="7546361" cy="539906"/>
          </a:xfrm>
          <a:prstGeom prst="rect">
            <a:avLst/>
          </a:prstGeom>
        </p:spPr>
      </p:pic>
      <p:pic>
        <p:nvPicPr>
          <p:cNvPr id="23" name="Picture 22">
            <a:extLst>
              <a:ext uri="{FF2B5EF4-FFF2-40B4-BE49-F238E27FC236}">
                <a16:creationId xmlns:a16="http://schemas.microsoft.com/office/drawing/2014/main" id="{E1D6F6CD-FBE1-48B8-BABB-125BF8C69CFB}"/>
              </a:ext>
            </a:extLst>
          </p:cNvPr>
          <p:cNvPicPr>
            <a:picLocks noChangeAspect="1"/>
          </p:cNvPicPr>
          <p:nvPr/>
        </p:nvPicPr>
        <p:blipFill>
          <a:blip r:embed="rId7"/>
          <a:stretch>
            <a:fillRect/>
          </a:stretch>
        </p:blipFill>
        <p:spPr>
          <a:xfrm>
            <a:off x="6981570" y="764556"/>
            <a:ext cx="1266137" cy="1053752"/>
          </a:xfrm>
          <a:prstGeom prst="rect">
            <a:avLst/>
          </a:prstGeom>
        </p:spPr>
      </p:pic>
      <p:sp>
        <p:nvSpPr>
          <p:cNvPr id="24" name="TextBox 23">
            <a:extLst>
              <a:ext uri="{FF2B5EF4-FFF2-40B4-BE49-F238E27FC236}">
                <a16:creationId xmlns:a16="http://schemas.microsoft.com/office/drawing/2014/main" id="{1359C6FE-9869-4C88-8DB9-43084EAB5A57}"/>
              </a:ext>
            </a:extLst>
          </p:cNvPr>
          <p:cNvSpPr txBox="1"/>
          <p:nvPr/>
        </p:nvSpPr>
        <p:spPr>
          <a:xfrm>
            <a:off x="4657191" y="4110698"/>
            <a:ext cx="2024108" cy="276999"/>
          </a:xfrm>
          <a:prstGeom prst="rect">
            <a:avLst/>
          </a:prstGeom>
          <a:noFill/>
        </p:spPr>
        <p:txBody>
          <a:bodyPr wrap="square" rtlCol="0">
            <a:spAutoFit/>
          </a:bodyPr>
          <a:lstStyle/>
          <a:p>
            <a:r>
              <a:rPr lang="en-CA" sz="1200" dirty="0"/>
              <a:t>Email address of new player:</a:t>
            </a:r>
          </a:p>
        </p:txBody>
      </p:sp>
      <p:sp>
        <p:nvSpPr>
          <p:cNvPr id="25" name="Rectangle 24">
            <a:extLst>
              <a:ext uri="{FF2B5EF4-FFF2-40B4-BE49-F238E27FC236}">
                <a16:creationId xmlns:a16="http://schemas.microsoft.com/office/drawing/2014/main" id="{E66E1035-018A-408A-A32E-1B0D4B33283F}"/>
              </a:ext>
            </a:extLst>
          </p:cNvPr>
          <p:cNvSpPr/>
          <p:nvPr/>
        </p:nvSpPr>
        <p:spPr>
          <a:xfrm>
            <a:off x="4663313" y="4481796"/>
            <a:ext cx="2017986"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973891DD-F340-4EB4-96E2-D3731BB34583}"/>
              </a:ext>
            </a:extLst>
          </p:cNvPr>
          <p:cNvSpPr txBox="1"/>
          <p:nvPr/>
        </p:nvSpPr>
        <p:spPr>
          <a:xfrm>
            <a:off x="5184523" y="4909575"/>
            <a:ext cx="969444" cy="276999"/>
          </a:xfrm>
          <a:prstGeom prst="rect">
            <a:avLst/>
          </a:prstGeom>
          <a:noFill/>
          <a:ln>
            <a:solidFill>
              <a:schemeClr val="tx1"/>
            </a:solidFill>
          </a:ln>
        </p:spPr>
        <p:txBody>
          <a:bodyPr wrap="square" rtlCol="0">
            <a:spAutoFit/>
          </a:bodyPr>
          <a:lstStyle/>
          <a:p>
            <a:r>
              <a:rPr lang="en-CA" sz="1200" dirty="0"/>
              <a:t>Authorize</a:t>
            </a:r>
          </a:p>
        </p:txBody>
      </p:sp>
      <p:sp>
        <p:nvSpPr>
          <p:cNvPr id="27" name="TextBox 26">
            <a:extLst>
              <a:ext uri="{FF2B5EF4-FFF2-40B4-BE49-F238E27FC236}">
                <a16:creationId xmlns:a16="http://schemas.microsoft.com/office/drawing/2014/main" id="{231EA576-3F25-4281-9FB4-FB3852DA415C}"/>
              </a:ext>
            </a:extLst>
          </p:cNvPr>
          <p:cNvSpPr txBox="1"/>
          <p:nvPr/>
        </p:nvSpPr>
        <p:spPr>
          <a:xfrm>
            <a:off x="5415162" y="987239"/>
            <a:ext cx="1266137" cy="276999"/>
          </a:xfrm>
          <a:prstGeom prst="rect">
            <a:avLst/>
          </a:prstGeom>
          <a:noFill/>
        </p:spPr>
        <p:txBody>
          <a:bodyPr wrap="square" rtlCol="0">
            <a:spAutoFit/>
          </a:bodyPr>
          <a:lstStyle/>
          <a:p>
            <a:r>
              <a:rPr lang="en-CA" sz="1200" dirty="0"/>
              <a:t>Show UID:</a:t>
            </a:r>
          </a:p>
        </p:txBody>
      </p:sp>
      <p:sp>
        <p:nvSpPr>
          <p:cNvPr id="28" name="Rectangle 27">
            <a:extLst>
              <a:ext uri="{FF2B5EF4-FFF2-40B4-BE49-F238E27FC236}">
                <a16:creationId xmlns:a16="http://schemas.microsoft.com/office/drawing/2014/main" id="{ACC4F60B-8060-4EB8-B5B1-8D48EA717AFF}"/>
              </a:ext>
            </a:extLst>
          </p:cNvPr>
          <p:cNvSpPr/>
          <p:nvPr/>
        </p:nvSpPr>
        <p:spPr>
          <a:xfrm>
            <a:off x="6305285" y="1029120"/>
            <a:ext cx="439995"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124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20517</TotalTime>
  <Words>2861</Words>
  <Application>Microsoft Office PowerPoint</Application>
  <PresentationFormat>Widescreen</PresentationFormat>
  <Paragraphs>636</Paragraphs>
  <Slides>63</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63</vt:i4>
      </vt:variant>
    </vt:vector>
  </HeadingPairs>
  <TitlesOfParts>
    <vt:vector size="84"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604</cp:revision>
  <dcterms:created xsi:type="dcterms:W3CDTF">2020-10-13T01:51:13Z</dcterms:created>
  <dcterms:modified xsi:type="dcterms:W3CDTF">2022-03-07T04:00:32Z</dcterms:modified>
</cp:coreProperties>
</file>